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 id="26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6EA466-3FBD-4805-8258-8B197D775B5F}" v="13" dt="2020-09-22T09:46:48.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aret Pritchard Houston" userId="b98717ba-a97b-4be5-b794-b49f7bb085cb" providerId="ADAL" clId="{C96EA466-3FBD-4805-8258-8B197D775B5F}"/>
    <pc:docChg chg="undo custSel addSld delSld modSld delMainMaster">
      <pc:chgData name="Margaret Pritchard Houston" userId="b98717ba-a97b-4be5-b794-b49f7bb085cb" providerId="ADAL" clId="{C96EA466-3FBD-4805-8258-8B197D775B5F}" dt="2020-09-22T09:48:46.450" v="668" actId="1076"/>
      <pc:docMkLst>
        <pc:docMk/>
      </pc:docMkLst>
      <pc:sldChg chg="del">
        <pc:chgData name="Margaret Pritchard Houston" userId="b98717ba-a97b-4be5-b794-b49f7bb085cb" providerId="ADAL" clId="{C96EA466-3FBD-4805-8258-8B197D775B5F}" dt="2020-09-22T09:36:45.365" v="0" actId="2696"/>
        <pc:sldMkLst>
          <pc:docMk/>
          <pc:sldMk cId="141299400" sldId="256"/>
        </pc:sldMkLst>
      </pc:sldChg>
      <pc:sldChg chg="del">
        <pc:chgData name="Margaret Pritchard Houston" userId="b98717ba-a97b-4be5-b794-b49f7bb085cb" providerId="ADAL" clId="{C96EA466-3FBD-4805-8258-8B197D775B5F}" dt="2020-09-22T09:36:48.663" v="1" actId="2696"/>
        <pc:sldMkLst>
          <pc:docMk/>
          <pc:sldMk cId="1867595613" sldId="257"/>
        </pc:sldMkLst>
      </pc:sldChg>
      <pc:sldChg chg="add del">
        <pc:chgData name="Margaret Pritchard Houston" userId="b98717ba-a97b-4be5-b794-b49f7bb085cb" providerId="ADAL" clId="{C96EA466-3FBD-4805-8258-8B197D775B5F}" dt="2020-09-22T09:37:04.242" v="8" actId="2696"/>
        <pc:sldMkLst>
          <pc:docMk/>
          <pc:sldMk cId="3674018785" sldId="257"/>
        </pc:sldMkLst>
      </pc:sldChg>
      <pc:sldChg chg="addSp delSp modSp new mod">
        <pc:chgData name="Margaret Pritchard Houston" userId="b98717ba-a97b-4be5-b794-b49f7bb085cb" providerId="ADAL" clId="{C96EA466-3FBD-4805-8258-8B197D775B5F}" dt="2020-09-22T09:39:35.587" v="55" actId="1076"/>
        <pc:sldMkLst>
          <pc:docMk/>
          <pc:sldMk cId="732817963" sldId="259"/>
        </pc:sldMkLst>
        <pc:spChg chg="add del mod">
          <ac:chgData name="Margaret Pritchard Houston" userId="b98717ba-a97b-4be5-b794-b49f7bb085cb" providerId="ADAL" clId="{C96EA466-3FBD-4805-8258-8B197D775B5F}" dt="2020-09-22T09:37:00.268" v="7" actId="47"/>
          <ac:spMkLst>
            <pc:docMk/>
            <pc:sldMk cId="732817963" sldId="259"/>
            <ac:spMk id="2" creationId="{0324C4F1-2B5D-4626-BF3C-C4CE528EA2AF}"/>
          </ac:spMkLst>
        </pc:spChg>
        <pc:spChg chg="add mod">
          <ac:chgData name="Margaret Pritchard Houston" userId="b98717ba-a97b-4be5-b794-b49f7bb085cb" providerId="ADAL" clId="{C96EA466-3FBD-4805-8258-8B197D775B5F}" dt="2020-09-22T09:37:27.414" v="12" actId="255"/>
          <ac:spMkLst>
            <pc:docMk/>
            <pc:sldMk cId="732817963" sldId="259"/>
            <ac:spMk id="3" creationId="{CFEB155F-3416-4694-B392-7739B5ED2A0C}"/>
          </ac:spMkLst>
        </pc:spChg>
        <pc:spChg chg="add mod">
          <ac:chgData name="Margaret Pritchard Houston" userId="b98717ba-a97b-4be5-b794-b49f7bb085cb" providerId="ADAL" clId="{C96EA466-3FBD-4805-8258-8B197D775B5F}" dt="2020-09-22T09:39:35.587" v="55" actId="1076"/>
          <ac:spMkLst>
            <pc:docMk/>
            <pc:sldMk cId="732817963" sldId="259"/>
            <ac:spMk id="6" creationId="{89C17999-F602-4FF1-B2F0-4CE01DE7A14D}"/>
          </ac:spMkLst>
        </pc:spChg>
        <pc:picChg chg="add mod">
          <ac:chgData name="Margaret Pritchard Houston" userId="b98717ba-a97b-4be5-b794-b49f7bb085cb" providerId="ADAL" clId="{C96EA466-3FBD-4805-8258-8B197D775B5F}" dt="2020-09-22T09:39:14.541" v="14" actId="1076"/>
          <ac:picMkLst>
            <pc:docMk/>
            <pc:sldMk cId="732817963" sldId="259"/>
            <ac:picMk id="5" creationId="{E9D35629-F2A6-49D9-B0E4-6A8BD71B4F50}"/>
          </ac:picMkLst>
        </pc:picChg>
      </pc:sldChg>
      <pc:sldChg chg="addSp modSp new mod">
        <pc:chgData name="Margaret Pritchard Houston" userId="b98717ba-a97b-4be5-b794-b49f7bb085cb" providerId="ADAL" clId="{C96EA466-3FBD-4805-8258-8B197D775B5F}" dt="2020-09-22T09:44:50.562" v="110" actId="14100"/>
        <pc:sldMkLst>
          <pc:docMk/>
          <pc:sldMk cId="1225255186" sldId="260"/>
        </pc:sldMkLst>
        <pc:spChg chg="add mod">
          <ac:chgData name="Margaret Pritchard Houston" userId="b98717ba-a97b-4be5-b794-b49f7bb085cb" providerId="ADAL" clId="{C96EA466-3FBD-4805-8258-8B197D775B5F}" dt="2020-09-22T09:44:32.729" v="67" actId="1076"/>
          <ac:spMkLst>
            <pc:docMk/>
            <pc:sldMk cId="1225255186" sldId="260"/>
            <ac:spMk id="2" creationId="{2F793801-ACD3-423D-B61E-0942BD4D9CD9}"/>
          </ac:spMkLst>
        </pc:spChg>
        <pc:spChg chg="add mod">
          <ac:chgData name="Margaret Pritchard Houston" userId="b98717ba-a97b-4be5-b794-b49f7bb085cb" providerId="ADAL" clId="{C96EA466-3FBD-4805-8258-8B197D775B5F}" dt="2020-09-22T09:44:50.562" v="110" actId="14100"/>
          <ac:spMkLst>
            <pc:docMk/>
            <pc:sldMk cId="1225255186" sldId="260"/>
            <ac:spMk id="5" creationId="{E7A14BB1-7BE7-40E2-9C3F-D270A6751E41}"/>
          </ac:spMkLst>
        </pc:spChg>
        <pc:picChg chg="add mod">
          <ac:chgData name="Margaret Pritchard Houston" userId="b98717ba-a97b-4be5-b794-b49f7bb085cb" providerId="ADAL" clId="{C96EA466-3FBD-4805-8258-8B197D775B5F}" dt="2020-09-22T09:44:25.493" v="66" actId="962"/>
          <ac:picMkLst>
            <pc:docMk/>
            <pc:sldMk cId="1225255186" sldId="260"/>
            <ac:picMk id="4" creationId="{96EC32EC-8050-456A-857D-A02D990A0B13}"/>
          </ac:picMkLst>
        </pc:picChg>
      </pc:sldChg>
      <pc:sldChg chg="addSp modSp new mod">
        <pc:chgData name="Margaret Pritchard Houston" userId="b98717ba-a97b-4be5-b794-b49f7bb085cb" providerId="ADAL" clId="{C96EA466-3FBD-4805-8258-8B197D775B5F}" dt="2020-09-22T09:45:53.804" v="129" actId="14100"/>
        <pc:sldMkLst>
          <pc:docMk/>
          <pc:sldMk cId="978827860" sldId="261"/>
        </pc:sldMkLst>
        <pc:spChg chg="add mod">
          <ac:chgData name="Margaret Pritchard Houston" userId="b98717ba-a97b-4be5-b794-b49f7bb085cb" providerId="ADAL" clId="{C96EA466-3FBD-4805-8258-8B197D775B5F}" dt="2020-09-22T09:45:40.635" v="123" actId="1076"/>
          <ac:spMkLst>
            <pc:docMk/>
            <pc:sldMk cId="978827860" sldId="261"/>
            <ac:spMk id="2" creationId="{CD126C8A-ABE2-42FF-B4E0-30CAD307202F}"/>
          </ac:spMkLst>
        </pc:spChg>
        <pc:picChg chg="add mod">
          <ac:chgData name="Margaret Pritchard Houston" userId="b98717ba-a97b-4be5-b794-b49f7bb085cb" providerId="ADAL" clId="{C96EA466-3FBD-4805-8258-8B197D775B5F}" dt="2020-09-22T09:45:53.804" v="129" actId="14100"/>
          <ac:picMkLst>
            <pc:docMk/>
            <pc:sldMk cId="978827860" sldId="261"/>
            <ac:picMk id="4" creationId="{516E7CCA-1D28-456A-93DF-7CD2FC002361}"/>
          </ac:picMkLst>
        </pc:picChg>
        <pc:picChg chg="add mod">
          <ac:chgData name="Margaret Pritchard Houston" userId="b98717ba-a97b-4be5-b794-b49f7bb085cb" providerId="ADAL" clId="{C96EA466-3FBD-4805-8258-8B197D775B5F}" dt="2020-09-22T09:45:47.163" v="126" actId="1076"/>
          <ac:picMkLst>
            <pc:docMk/>
            <pc:sldMk cId="978827860" sldId="261"/>
            <ac:picMk id="6" creationId="{4482C8C1-88BE-4FCF-B1F1-B552AFFA7FE8}"/>
          </ac:picMkLst>
        </pc:picChg>
      </pc:sldChg>
      <pc:sldChg chg="addSp modSp new mod">
        <pc:chgData name="Margaret Pritchard Houston" userId="b98717ba-a97b-4be5-b794-b49f7bb085cb" providerId="ADAL" clId="{C96EA466-3FBD-4805-8258-8B197D775B5F}" dt="2020-09-22T09:48:46.450" v="668" actId="1076"/>
        <pc:sldMkLst>
          <pc:docMk/>
          <pc:sldMk cId="2311366727" sldId="262"/>
        </pc:sldMkLst>
        <pc:spChg chg="add mod">
          <ac:chgData name="Margaret Pritchard Houston" userId="b98717ba-a97b-4be5-b794-b49f7bb085cb" providerId="ADAL" clId="{C96EA466-3FBD-4805-8258-8B197D775B5F}" dt="2020-09-22T09:48:46.450" v="668" actId="1076"/>
          <ac:spMkLst>
            <pc:docMk/>
            <pc:sldMk cId="2311366727" sldId="262"/>
            <ac:spMk id="4" creationId="{27C98216-06E3-4AE9-9342-F390A8EEB320}"/>
          </ac:spMkLst>
        </pc:spChg>
        <pc:spChg chg="add mod">
          <ac:chgData name="Margaret Pritchard Houston" userId="b98717ba-a97b-4be5-b794-b49f7bb085cb" providerId="ADAL" clId="{C96EA466-3FBD-4805-8258-8B197D775B5F}" dt="2020-09-22T09:48:12.982" v="665" actId="20577"/>
          <ac:spMkLst>
            <pc:docMk/>
            <pc:sldMk cId="2311366727" sldId="262"/>
            <ac:spMk id="5" creationId="{E0FBCD99-C68C-45B8-A5C0-1CF2B8533E87}"/>
          </ac:spMkLst>
        </pc:spChg>
        <pc:picChg chg="add">
          <ac:chgData name="Margaret Pritchard Houston" userId="b98717ba-a97b-4be5-b794-b49f7bb085cb" providerId="ADAL" clId="{C96EA466-3FBD-4805-8258-8B197D775B5F}" dt="2020-09-22T09:46:07.581" v="131" actId="22"/>
          <ac:picMkLst>
            <pc:docMk/>
            <pc:sldMk cId="2311366727" sldId="262"/>
            <ac:picMk id="3" creationId="{C23768F5-D4E5-4F55-8712-04B787B77731}"/>
          </ac:picMkLst>
        </pc:picChg>
      </pc:sldChg>
      <pc:sldMasterChg chg="del delSldLayout">
        <pc:chgData name="Margaret Pritchard Houston" userId="b98717ba-a97b-4be5-b794-b49f7bb085cb" providerId="ADAL" clId="{C96EA466-3FBD-4805-8258-8B197D775B5F}" dt="2020-09-22T09:36:48.663" v="1" actId="2696"/>
        <pc:sldMasterMkLst>
          <pc:docMk/>
          <pc:sldMasterMk cId="2832048650" sldId="2147483648"/>
        </pc:sldMasterMkLst>
        <pc:sldLayoutChg chg="del">
          <pc:chgData name="Margaret Pritchard Houston" userId="b98717ba-a97b-4be5-b794-b49f7bb085cb" providerId="ADAL" clId="{C96EA466-3FBD-4805-8258-8B197D775B5F}" dt="2020-09-22T09:36:48.663" v="1" actId="2696"/>
          <pc:sldLayoutMkLst>
            <pc:docMk/>
            <pc:sldMasterMk cId="2832048650" sldId="2147483648"/>
            <pc:sldLayoutMk cId="1733501955" sldId="2147483649"/>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3390374707" sldId="2147483650"/>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3853689415" sldId="2147483651"/>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799932514" sldId="2147483652"/>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2754448494" sldId="2147483653"/>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4101074544" sldId="2147483654"/>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1114112614" sldId="2147483655"/>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3818432666" sldId="2147483656"/>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4024331845" sldId="2147483657"/>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3697204593" sldId="2147483658"/>
          </pc:sldLayoutMkLst>
        </pc:sldLayoutChg>
        <pc:sldLayoutChg chg="del">
          <pc:chgData name="Margaret Pritchard Houston" userId="b98717ba-a97b-4be5-b794-b49f7bb085cb" providerId="ADAL" clId="{C96EA466-3FBD-4805-8258-8B197D775B5F}" dt="2020-09-22T09:36:48.663" v="1" actId="2696"/>
          <pc:sldLayoutMkLst>
            <pc:docMk/>
            <pc:sldMasterMk cId="2832048650" sldId="2147483648"/>
            <pc:sldLayoutMk cId="3700134236"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BFC49-9CA5-437D-B3DF-6B76450BC3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B3386B9-620D-4580-BBCA-65293E040E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8E119A1-0753-462F-AFDE-1798A554FF51}"/>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5" name="Footer Placeholder 4">
            <a:extLst>
              <a:ext uri="{FF2B5EF4-FFF2-40B4-BE49-F238E27FC236}">
                <a16:creationId xmlns:a16="http://schemas.microsoft.com/office/drawing/2014/main" id="{67D80829-4CF6-4124-A380-3F7358F607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1F0343-50E5-4548-A52F-15E2876D903D}"/>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3550883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3D19B-81C1-4FE3-B12C-447FC3A01C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21E8833-6640-4D5F-A68F-80D893D916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723105-87B6-48C8-B28C-BA7BDEACBD3B}"/>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5" name="Footer Placeholder 4">
            <a:extLst>
              <a:ext uri="{FF2B5EF4-FFF2-40B4-BE49-F238E27FC236}">
                <a16:creationId xmlns:a16="http://schemas.microsoft.com/office/drawing/2014/main" id="{E6DFD625-6914-438B-B86D-7DF2290C15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D3393D-A671-4B85-A31A-35EF119FF7A7}"/>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3165984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3F7BA-08F7-4441-A0F0-E2A452663C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B59856C-AF61-4D98-AE79-0BC67897BE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FFC875-AAB5-43E1-81C6-242E8B039650}"/>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5" name="Footer Placeholder 4">
            <a:extLst>
              <a:ext uri="{FF2B5EF4-FFF2-40B4-BE49-F238E27FC236}">
                <a16:creationId xmlns:a16="http://schemas.microsoft.com/office/drawing/2014/main" id="{1D439F24-B63E-4EEF-B1B4-AB57D7D332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29332B-71B0-4A51-A543-DCBFD6966124}"/>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4276078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6236A-62D2-4E63-B084-795A444EA0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812D4F-197F-438F-9241-A23E334E72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C6606F2-7B1B-40CF-8CEC-1EA996E89A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217EB89-B804-4802-8B47-A938B711382C}"/>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6" name="Footer Placeholder 5">
            <a:extLst>
              <a:ext uri="{FF2B5EF4-FFF2-40B4-BE49-F238E27FC236}">
                <a16:creationId xmlns:a16="http://schemas.microsoft.com/office/drawing/2014/main" id="{B82870D3-2132-4743-BD58-F21CB8CD0B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143439-7FA6-4F76-99A4-572879D8C1DB}"/>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1486609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2B141-59E7-49A7-A18E-09A7F3F7469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D47DAC-C450-484B-9538-9A30535705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E47C7D-DBF6-4944-85A6-DAA28994DC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C5719EB-2297-4254-BF67-63C1288C48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66656A-CC27-401E-88DD-F85991993B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615AC62-C96C-4E78-928E-A260B270E1CE}"/>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8" name="Footer Placeholder 7">
            <a:extLst>
              <a:ext uri="{FF2B5EF4-FFF2-40B4-BE49-F238E27FC236}">
                <a16:creationId xmlns:a16="http://schemas.microsoft.com/office/drawing/2014/main" id="{B798867C-4B12-4580-911E-0C72AF69EB3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5995CEF-5C7A-4764-90A8-D128A933E506}"/>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3691953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EE7E-2136-4EF9-9E89-359709D4DCD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FB18666-40C2-4D03-965B-60C5D4D8C28E}"/>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4" name="Footer Placeholder 3">
            <a:extLst>
              <a:ext uri="{FF2B5EF4-FFF2-40B4-BE49-F238E27FC236}">
                <a16:creationId xmlns:a16="http://schemas.microsoft.com/office/drawing/2014/main" id="{684FEBFF-F591-4161-ADE8-1EBC614CE1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A6C310D-D028-42B7-A6B3-42CD28AAD52B}"/>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3204857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483DA5-655D-435A-9C51-28C887DF6BC4}"/>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3" name="Footer Placeholder 2">
            <a:extLst>
              <a:ext uri="{FF2B5EF4-FFF2-40B4-BE49-F238E27FC236}">
                <a16:creationId xmlns:a16="http://schemas.microsoft.com/office/drawing/2014/main" id="{47CADC2D-539C-4530-82CD-1E91988F27F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FAF5BA5-D33B-4344-8922-6972B90BD129}"/>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2694414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834E6-47B2-4C3E-B4D4-3659957EF0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0AF4535-D57B-4573-9D16-F69909D99F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154F0F5-CE86-4E2A-B2C2-5DA1E000FD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8B91D1-D3B9-4FF0-A778-B2ACA3C4319F}"/>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6" name="Footer Placeholder 5">
            <a:extLst>
              <a:ext uri="{FF2B5EF4-FFF2-40B4-BE49-F238E27FC236}">
                <a16:creationId xmlns:a16="http://schemas.microsoft.com/office/drawing/2014/main" id="{8CB4D057-4CF4-44B0-8BB3-B47FCDD848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73418A-41C3-4110-B0FE-24F82588B8CC}"/>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1923791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36E84-2ACE-4D4E-B578-00634FD621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DC8961B-460E-4A46-B652-5E110B2BDF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582FB0-F764-4AED-9869-ABFD4F69A1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C4D395-6E05-4AE2-972C-722CDD4B8B61}"/>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6" name="Footer Placeholder 5">
            <a:extLst>
              <a:ext uri="{FF2B5EF4-FFF2-40B4-BE49-F238E27FC236}">
                <a16:creationId xmlns:a16="http://schemas.microsoft.com/office/drawing/2014/main" id="{28E87B21-BF7F-4B5C-A7D0-CFAB569D43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6F1983-7FF3-4302-9342-D51F0C087BF3}"/>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2085688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00592-CE48-4671-8639-022EAAFF60C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F7C2B7-A8BC-460F-896F-3593E8E31F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FBAFE1-2A3D-41B5-AAC0-9E6B5DEE7D6E}"/>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5" name="Footer Placeholder 4">
            <a:extLst>
              <a:ext uri="{FF2B5EF4-FFF2-40B4-BE49-F238E27FC236}">
                <a16:creationId xmlns:a16="http://schemas.microsoft.com/office/drawing/2014/main" id="{68A99C3D-DCC6-4000-969A-6D654C09BB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E8E44-1225-483F-A012-05B739C1BBE8}"/>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2319449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B7B598-13D4-4402-8FB4-E68AFBD4F5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0B3011-B1E0-47A3-ABE8-9B1790A6FD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AEC06B-6F51-4938-96AD-77B43CBE1B0C}"/>
              </a:ext>
            </a:extLst>
          </p:cNvPr>
          <p:cNvSpPr>
            <a:spLocks noGrp="1"/>
          </p:cNvSpPr>
          <p:nvPr>
            <p:ph type="dt" sz="half" idx="10"/>
          </p:nvPr>
        </p:nvSpPr>
        <p:spPr/>
        <p:txBody>
          <a:bodyPr/>
          <a:lstStyle/>
          <a:p>
            <a:fld id="{A435D634-918F-4E4A-B45B-3C4DC124B540}" type="datetimeFigureOut">
              <a:rPr lang="en-GB" smtClean="0"/>
              <a:t>22/09/2020</a:t>
            </a:fld>
            <a:endParaRPr lang="en-GB"/>
          </a:p>
        </p:txBody>
      </p:sp>
      <p:sp>
        <p:nvSpPr>
          <p:cNvPr id="5" name="Footer Placeholder 4">
            <a:extLst>
              <a:ext uri="{FF2B5EF4-FFF2-40B4-BE49-F238E27FC236}">
                <a16:creationId xmlns:a16="http://schemas.microsoft.com/office/drawing/2014/main" id="{9AB67471-E05A-4930-8C1C-EC21092B25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5462F3-5D85-458F-BF48-6A93D22102B0}"/>
              </a:ext>
            </a:extLst>
          </p:cNvPr>
          <p:cNvSpPr>
            <a:spLocks noGrp="1"/>
          </p:cNvSpPr>
          <p:nvPr>
            <p:ph type="sldNum" sz="quarter" idx="12"/>
          </p:nvPr>
        </p:nvSpPr>
        <p:spPr/>
        <p:txBody>
          <a:bodyPr/>
          <a:lstStyle/>
          <a:p>
            <a:fld id="{F61DD310-0177-4989-AD1B-F940ED8DCA0E}" type="slidenum">
              <a:rPr lang="en-GB" smtClean="0"/>
              <a:t>‹#›</a:t>
            </a:fld>
            <a:endParaRPr lang="en-GB"/>
          </a:p>
        </p:txBody>
      </p:sp>
    </p:spTree>
    <p:extLst>
      <p:ext uri="{BB962C8B-B14F-4D97-AF65-F5344CB8AC3E}">
        <p14:creationId xmlns:p14="http://schemas.microsoft.com/office/powerpoint/2010/main" val="4145317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66F643-D171-4069-9606-5DEE8090D5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534138-E0AC-4F7D-A0C4-DD9C8A7C55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222038-C70B-4C02-8F75-CA1CD0ECF5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35D634-918F-4E4A-B45B-3C4DC124B540}" type="datetimeFigureOut">
              <a:rPr lang="en-GB" smtClean="0"/>
              <a:t>22/09/2020</a:t>
            </a:fld>
            <a:endParaRPr lang="en-GB"/>
          </a:p>
        </p:txBody>
      </p:sp>
      <p:sp>
        <p:nvSpPr>
          <p:cNvPr id="5" name="Footer Placeholder 4">
            <a:extLst>
              <a:ext uri="{FF2B5EF4-FFF2-40B4-BE49-F238E27FC236}">
                <a16:creationId xmlns:a16="http://schemas.microsoft.com/office/drawing/2014/main" id="{5D6E0FC6-881A-4B47-B906-4D84E2870E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BBD41EB-43BB-478F-994A-326518CD3F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1DD310-0177-4989-AD1B-F940ED8DCA0E}" type="slidenum">
              <a:rPr lang="en-GB" smtClean="0"/>
              <a:t>‹#›</a:t>
            </a:fld>
            <a:endParaRPr lang="en-GB"/>
          </a:p>
        </p:txBody>
      </p:sp>
    </p:spTree>
    <p:extLst>
      <p:ext uri="{BB962C8B-B14F-4D97-AF65-F5344CB8AC3E}">
        <p14:creationId xmlns:p14="http://schemas.microsoft.com/office/powerpoint/2010/main" val="38931357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462DB08D-4C95-4445-A902-50FACB776C10}"/>
              </a:ext>
            </a:extLst>
          </p:cNvPr>
          <p:cNvSpPr>
            <a:spLocks noGrp="1"/>
          </p:cNvSpPr>
          <p:nvPr>
            <p:ph type="ctrTitle"/>
          </p:nvPr>
        </p:nvSpPr>
        <p:spPr>
          <a:xfrm>
            <a:off x="3045368" y="2043663"/>
            <a:ext cx="6105194" cy="2031055"/>
          </a:xfrm>
        </p:spPr>
        <p:txBody>
          <a:bodyPr>
            <a:normAutofit/>
          </a:bodyPr>
          <a:lstStyle/>
          <a:p>
            <a:r>
              <a:rPr lang="en-US" sz="5200" dirty="0">
                <a:solidFill>
                  <a:schemeClr val="tx2"/>
                </a:solidFill>
              </a:rPr>
              <a:t>The Nativity</a:t>
            </a:r>
            <a:endParaRPr lang="en-GB" sz="5200" dirty="0">
              <a:solidFill>
                <a:schemeClr val="tx2"/>
              </a:solidFill>
            </a:endParaRPr>
          </a:p>
        </p:txBody>
      </p:sp>
      <p:sp>
        <p:nvSpPr>
          <p:cNvPr id="3" name="Subtitle 2">
            <a:extLst>
              <a:ext uri="{FF2B5EF4-FFF2-40B4-BE49-F238E27FC236}">
                <a16:creationId xmlns:a16="http://schemas.microsoft.com/office/drawing/2014/main" id="{DEEF0C17-8A76-46D8-BD64-6DCE5B63FDB6}"/>
              </a:ext>
            </a:extLst>
          </p:cNvPr>
          <p:cNvSpPr>
            <a:spLocks noGrp="1"/>
          </p:cNvSpPr>
          <p:nvPr>
            <p:ph type="subTitle" idx="1"/>
          </p:nvPr>
        </p:nvSpPr>
        <p:spPr>
          <a:xfrm>
            <a:off x="3045368" y="4160126"/>
            <a:ext cx="6105194" cy="682079"/>
          </a:xfrm>
        </p:spPr>
        <p:txBody>
          <a:bodyPr>
            <a:normAutofit fontScale="85000" lnSpcReduction="20000"/>
          </a:bodyPr>
          <a:lstStyle/>
          <a:p>
            <a:r>
              <a:rPr lang="en-US" dirty="0">
                <a:solidFill>
                  <a:schemeClr val="tx2"/>
                </a:solidFill>
              </a:rPr>
              <a:t>Jesus is Born</a:t>
            </a:r>
          </a:p>
          <a:p>
            <a:r>
              <a:rPr lang="en-US" dirty="0">
                <a:solidFill>
                  <a:schemeClr val="tx2"/>
                </a:solidFill>
              </a:rPr>
              <a:t>Text from </a:t>
            </a:r>
            <a:r>
              <a:rPr lang="en-US" i="1" dirty="0">
                <a:solidFill>
                  <a:schemeClr val="tx2"/>
                </a:solidFill>
              </a:rPr>
              <a:t>Miracle Maker</a:t>
            </a:r>
            <a:r>
              <a:rPr lang="en-US" dirty="0">
                <a:solidFill>
                  <a:schemeClr val="tx2"/>
                </a:solidFill>
              </a:rPr>
              <a:t>, by Mary Joslin</a:t>
            </a:r>
            <a:endParaRPr lang="en-GB" dirty="0">
              <a:solidFill>
                <a:schemeClr val="tx2"/>
              </a:solidFill>
            </a:endParaRPr>
          </a:p>
        </p:txBody>
      </p:sp>
    </p:spTree>
    <p:extLst>
      <p:ext uri="{BB962C8B-B14F-4D97-AF65-F5344CB8AC3E}">
        <p14:creationId xmlns:p14="http://schemas.microsoft.com/office/powerpoint/2010/main" val="2103549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4C4F1-2B5D-4626-BF3C-C4CE528EA2AF}"/>
              </a:ext>
            </a:extLst>
          </p:cNvPr>
          <p:cNvSpPr txBox="1"/>
          <p:nvPr/>
        </p:nvSpPr>
        <p:spPr>
          <a:xfrm>
            <a:off x="559293" y="727969"/>
            <a:ext cx="4980373" cy="5672831"/>
          </a:xfrm>
          <a:prstGeom prst="rect">
            <a:avLst/>
          </a:prstGeom>
          <a:noFill/>
        </p:spPr>
        <p:txBody>
          <a:bodyPr wrap="square" rtlCol="0">
            <a:spAutoFit/>
          </a:bodyPr>
          <a:lstStyle/>
          <a:p>
            <a:endParaRPr lang="en-GB" dirty="0"/>
          </a:p>
        </p:txBody>
      </p:sp>
      <p:sp>
        <p:nvSpPr>
          <p:cNvPr id="3" name="TextBox 2">
            <a:extLst>
              <a:ext uri="{FF2B5EF4-FFF2-40B4-BE49-F238E27FC236}">
                <a16:creationId xmlns:a16="http://schemas.microsoft.com/office/drawing/2014/main" id="{CFEB155F-3416-4694-B392-7739B5ED2A0C}"/>
              </a:ext>
            </a:extLst>
          </p:cNvPr>
          <p:cNvSpPr txBox="1"/>
          <p:nvPr/>
        </p:nvSpPr>
        <p:spPr>
          <a:xfrm>
            <a:off x="701336" y="612559"/>
            <a:ext cx="4838330" cy="4314707"/>
          </a:xfrm>
          <a:prstGeom prst="rect">
            <a:avLst/>
          </a:prstGeom>
          <a:noFill/>
        </p:spPr>
        <p:txBody>
          <a:bodyPr wrap="square" rtlCol="0">
            <a:spAutoFit/>
          </a:bodyPr>
          <a:lstStyle/>
          <a:p>
            <a:pPr>
              <a:lnSpc>
                <a:spcPct val="115000"/>
              </a:lnSpc>
              <a:spcAft>
                <a:spcPts val="10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Mary was heavily pregnant now, and so tired. Then the pains of labour were upon her – it seemed certain that the baby was going to be born while she was far away from home, here, in Bethlehem. “Oh, Joseph,” she cried. “We have travelled so far and need a place to stay, but all the rooms for travellers are full. What shall we do?”</a:t>
            </a:r>
            <a:endParaRPr lang="en-GB" sz="2400" dirty="0"/>
          </a:p>
        </p:txBody>
      </p:sp>
      <p:pic>
        <p:nvPicPr>
          <p:cNvPr id="5" name="Picture 4">
            <a:extLst>
              <a:ext uri="{FF2B5EF4-FFF2-40B4-BE49-F238E27FC236}">
                <a16:creationId xmlns:a16="http://schemas.microsoft.com/office/drawing/2014/main" id="{E9D35629-F2A6-49D9-B0E4-6A8BD71B4F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0583" y="0"/>
            <a:ext cx="4842123" cy="6858000"/>
          </a:xfrm>
          <a:prstGeom prst="rect">
            <a:avLst/>
          </a:prstGeom>
        </p:spPr>
      </p:pic>
      <p:sp>
        <p:nvSpPr>
          <p:cNvPr id="6" name="TextBox 5">
            <a:extLst>
              <a:ext uri="{FF2B5EF4-FFF2-40B4-BE49-F238E27FC236}">
                <a16:creationId xmlns:a16="http://schemas.microsoft.com/office/drawing/2014/main" id="{89C17999-F602-4FF1-B2F0-4CE01DE7A14D}"/>
              </a:ext>
            </a:extLst>
          </p:cNvPr>
          <p:cNvSpPr txBox="1"/>
          <p:nvPr/>
        </p:nvSpPr>
        <p:spPr>
          <a:xfrm>
            <a:off x="3444536" y="6400800"/>
            <a:ext cx="3559111" cy="369332"/>
          </a:xfrm>
          <a:prstGeom prst="rect">
            <a:avLst/>
          </a:prstGeom>
          <a:noFill/>
        </p:spPr>
        <p:txBody>
          <a:bodyPr wrap="square" rtlCol="0">
            <a:spAutoFit/>
          </a:bodyPr>
          <a:lstStyle/>
          <a:p>
            <a:r>
              <a:rPr lang="en-US" i="1" dirty="0"/>
              <a:t>Jose y Maria</a:t>
            </a:r>
            <a:r>
              <a:rPr lang="en-US" dirty="0"/>
              <a:t>, by Everett Patterson</a:t>
            </a:r>
            <a:endParaRPr lang="en-GB" i="1" dirty="0"/>
          </a:p>
        </p:txBody>
      </p:sp>
    </p:spTree>
    <p:extLst>
      <p:ext uri="{BB962C8B-B14F-4D97-AF65-F5344CB8AC3E}">
        <p14:creationId xmlns:p14="http://schemas.microsoft.com/office/powerpoint/2010/main" val="732817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93801-ACD3-423D-B61E-0942BD4D9CD9}"/>
              </a:ext>
            </a:extLst>
          </p:cNvPr>
          <p:cNvSpPr txBox="1"/>
          <p:nvPr/>
        </p:nvSpPr>
        <p:spPr>
          <a:xfrm>
            <a:off x="275208" y="328474"/>
            <a:ext cx="5317724" cy="4018216"/>
          </a:xfrm>
          <a:prstGeom prst="rect">
            <a:avLst/>
          </a:prstGeom>
          <a:noFill/>
        </p:spPr>
        <p:txBody>
          <a:bodyPr wrap="square" rtlCol="0">
            <a:spAutoFit/>
          </a:bodyPr>
          <a:lstStyle/>
          <a:p>
            <a:pPr>
              <a:lnSpc>
                <a:spcPct val="115000"/>
              </a:lnSpc>
              <a:spcAft>
                <a:spcPts val="10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Joseph was not dismayed. Months earlier, in a dream, the angel told him to take care of Mary and her baby. He must now do what he thought best – and trust God that all would be well.</a:t>
            </a:r>
          </a:p>
          <a:p>
            <a:pPr>
              <a:lnSpc>
                <a:spcPct val="115000"/>
              </a:lnSpc>
              <a:spcAft>
                <a:spcPts val="10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“Dear Mary,” he said, “here is a stable where we can shelter. There is clean straw, enough room to lie down, and the cold night breezes cannot chill us.”</a:t>
            </a:r>
            <a:endParaRPr lang="en-GB" sz="2400" dirty="0"/>
          </a:p>
        </p:txBody>
      </p:sp>
      <p:pic>
        <p:nvPicPr>
          <p:cNvPr id="4" name="Picture 3" descr="A picture containing colorful, child, kite, photo&#10;&#10;Description automatically generated">
            <a:extLst>
              <a:ext uri="{FF2B5EF4-FFF2-40B4-BE49-F238E27FC236}">
                <a16:creationId xmlns:a16="http://schemas.microsoft.com/office/drawing/2014/main" id="{96EC32EC-8050-456A-857D-A02D990A0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3751" y="1491447"/>
            <a:ext cx="6216146" cy="4975133"/>
          </a:xfrm>
          <a:prstGeom prst="rect">
            <a:avLst/>
          </a:prstGeom>
        </p:spPr>
      </p:pic>
      <p:sp>
        <p:nvSpPr>
          <p:cNvPr id="5" name="TextBox 4">
            <a:extLst>
              <a:ext uri="{FF2B5EF4-FFF2-40B4-BE49-F238E27FC236}">
                <a16:creationId xmlns:a16="http://schemas.microsoft.com/office/drawing/2014/main" id="{E7A14BB1-7BE7-40E2-9C3F-D270A6751E41}"/>
              </a:ext>
            </a:extLst>
          </p:cNvPr>
          <p:cNvSpPr txBox="1"/>
          <p:nvPr/>
        </p:nvSpPr>
        <p:spPr>
          <a:xfrm>
            <a:off x="2192784" y="5992427"/>
            <a:ext cx="3338003" cy="369332"/>
          </a:xfrm>
          <a:prstGeom prst="rect">
            <a:avLst/>
          </a:prstGeom>
          <a:noFill/>
        </p:spPr>
        <p:txBody>
          <a:bodyPr wrap="square" rtlCol="0">
            <a:spAutoFit/>
          </a:bodyPr>
          <a:lstStyle/>
          <a:p>
            <a:r>
              <a:rPr lang="en-US" dirty="0"/>
              <a:t>Hanna Varghese, </a:t>
            </a:r>
            <a:r>
              <a:rPr lang="en-US" i="1" dirty="0"/>
              <a:t>God Is With Us</a:t>
            </a:r>
            <a:endParaRPr lang="en-GB" dirty="0"/>
          </a:p>
        </p:txBody>
      </p:sp>
    </p:spTree>
    <p:extLst>
      <p:ext uri="{BB962C8B-B14F-4D97-AF65-F5344CB8AC3E}">
        <p14:creationId xmlns:p14="http://schemas.microsoft.com/office/powerpoint/2010/main" val="1225255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126C8A-ABE2-42FF-B4E0-30CAD307202F}"/>
              </a:ext>
            </a:extLst>
          </p:cNvPr>
          <p:cNvSpPr txBox="1"/>
          <p:nvPr/>
        </p:nvSpPr>
        <p:spPr>
          <a:xfrm>
            <a:off x="310720" y="523783"/>
            <a:ext cx="3275860" cy="5594352"/>
          </a:xfrm>
          <a:prstGeom prst="rect">
            <a:avLst/>
          </a:prstGeom>
          <a:noFill/>
        </p:spPr>
        <p:txBody>
          <a:bodyPr wrap="square" rtlCol="0">
            <a:spAutoFit/>
          </a:bodyPr>
          <a:lstStyle/>
          <a:p>
            <a:pPr>
              <a:lnSpc>
                <a:spcPct val="115000"/>
              </a:lnSpc>
              <a:spcAft>
                <a:spcPts val="10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There, among the animals, Jesus was born. The son of God. Not in a palace or a safe hospital, but in a stable.  Mary wrapped her baby in swaddling clothes. Joseph piled straw into an ancient stone manger, to make it into a cradle. There, Mary laid her baby.</a:t>
            </a:r>
          </a:p>
          <a:p>
            <a:endParaRPr lang="en-GB" dirty="0"/>
          </a:p>
        </p:txBody>
      </p:sp>
      <p:pic>
        <p:nvPicPr>
          <p:cNvPr id="4" name="Picture 3" descr="A person posing for a photo&#10;&#10;Description automatically generated">
            <a:extLst>
              <a:ext uri="{FF2B5EF4-FFF2-40B4-BE49-F238E27FC236}">
                <a16:creationId xmlns:a16="http://schemas.microsoft.com/office/drawing/2014/main" id="{516E7CCA-1D28-456A-93DF-7CD2FC002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6437" y="618440"/>
            <a:ext cx="3681927" cy="5612694"/>
          </a:xfrm>
          <a:prstGeom prst="rect">
            <a:avLst/>
          </a:prstGeom>
        </p:spPr>
      </p:pic>
      <p:pic>
        <p:nvPicPr>
          <p:cNvPr id="6" name="Picture 5">
            <a:extLst>
              <a:ext uri="{FF2B5EF4-FFF2-40B4-BE49-F238E27FC236}">
                <a16:creationId xmlns:a16="http://schemas.microsoft.com/office/drawing/2014/main" id="{4482C8C1-88BE-4FCF-B1F1-B552AFFA7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2023" y="618440"/>
            <a:ext cx="4369820" cy="5621119"/>
          </a:xfrm>
          <a:prstGeom prst="rect">
            <a:avLst/>
          </a:prstGeom>
        </p:spPr>
      </p:pic>
    </p:spTree>
    <p:extLst>
      <p:ext uri="{BB962C8B-B14F-4D97-AF65-F5344CB8AC3E}">
        <p14:creationId xmlns:p14="http://schemas.microsoft.com/office/powerpoint/2010/main" val="978827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3768F5-D4E5-4F55-8712-04B787B77731}"/>
              </a:ext>
            </a:extLst>
          </p:cNvPr>
          <p:cNvPicPr>
            <a:picLocks noChangeAspect="1"/>
          </p:cNvPicPr>
          <p:nvPr/>
        </p:nvPicPr>
        <p:blipFill>
          <a:blip r:embed="rId2"/>
          <a:stretch>
            <a:fillRect/>
          </a:stretch>
        </p:blipFill>
        <p:spPr>
          <a:xfrm>
            <a:off x="3675887" y="0"/>
            <a:ext cx="4840225" cy="6858000"/>
          </a:xfrm>
          <a:prstGeom prst="rect">
            <a:avLst/>
          </a:prstGeom>
        </p:spPr>
      </p:pic>
      <p:sp>
        <p:nvSpPr>
          <p:cNvPr id="4" name="TextBox 3">
            <a:extLst>
              <a:ext uri="{FF2B5EF4-FFF2-40B4-BE49-F238E27FC236}">
                <a16:creationId xmlns:a16="http://schemas.microsoft.com/office/drawing/2014/main" id="{27C98216-06E3-4AE9-9342-F390A8EEB320}"/>
              </a:ext>
            </a:extLst>
          </p:cNvPr>
          <p:cNvSpPr txBox="1"/>
          <p:nvPr/>
        </p:nvSpPr>
        <p:spPr>
          <a:xfrm>
            <a:off x="648070" y="1811046"/>
            <a:ext cx="2254929" cy="2677656"/>
          </a:xfrm>
          <a:prstGeom prst="rect">
            <a:avLst/>
          </a:prstGeom>
          <a:noFill/>
        </p:spPr>
        <p:txBody>
          <a:bodyPr wrap="square" rtlCol="0">
            <a:spAutoFit/>
          </a:bodyPr>
          <a:lstStyle/>
          <a:p>
            <a:r>
              <a:rPr lang="en-US" sz="2400" dirty="0"/>
              <a:t>Look carefully at this picture. How many secret symbols of the Christmas story can you find?</a:t>
            </a:r>
            <a:endParaRPr lang="en-GB" sz="2400" dirty="0"/>
          </a:p>
        </p:txBody>
      </p:sp>
      <p:sp>
        <p:nvSpPr>
          <p:cNvPr id="5" name="TextBox 4">
            <a:extLst>
              <a:ext uri="{FF2B5EF4-FFF2-40B4-BE49-F238E27FC236}">
                <a16:creationId xmlns:a16="http://schemas.microsoft.com/office/drawing/2014/main" id="{E0FBCD99-C68C-45B8-A5C0-1CF2B8533E87}"/>
              </a:ext>
            </a:extLst>
          </p:cNvPr>
          <p:cNvSpPr txBox="1"/>
          <p:nvPr/>
        </p:nvSpPr>
        <p:spPr>
          <a:xfrm>
            <a:off x="8842159" y="568171"/>
            <a:ext cx="3349841" cy="4524315"/>
          </a:xfrm>
          <a:prstGeom prst="rect">
            <a:avLst/>
          </a:prstGeom>
          <a:noFill/>
        </p:spPr>
        <p:txBody>
          <a:bodyPr wrap="square" rtlCol="0">
            <a:spAutoFit/>
          </a:bodyPr>
          <a:lstStyle/>
          <a:p>
            <a:r>
              <a:rPr lang="en-US" dirty="0"/>
              <a:t>Some hints:</a:t>
            </a:r>
          </a:p>
          <a:p>
            <a:endParaRPr lang="en-US" dirty="0"/>
          </a:p>
          <a:p>
            <a:pPr marL="285750" indent="-285750">
              <a:buFont typeface="Arial" panose="020B0604020202020204" pitchFamily="34" charset="0"/>
              <a:buChar char="•"/>
            </a:pPr>
            <a:r>
              <a:rPr lang="en-US" dirty="0"/>
              <a:t>The signs in the shop window</a:t>
            </a:r>
          </a:p>
          <a:p>
            <a:pPr marL="285750" indent="-285750">
              <a:buFont typeface="Arial" panose="020B0604020202020204" pitchFamily="34" charset="0"/>
              <a:buChar char="•"/>
            </a:pPr>
            <a:r>
              <a:rPr lang="en-US" dirty="0"/>
              <a:t>The motel sign</a:t>
            </a:r>
          </a:p>
          <a:p>
            <a:pPr marL="285750" indent="-285750">
              <a:buFont typeface="Arial" panose="020B0604020202020204" pitchFamily="34" charset="0"/>
              <a:buChar char="•"/>
            </a:pPr>
            <a:r>
              <a:rPr lang="en-US" dirty="0"/>
              <a:t>What is Mary sitting on?</a:t>
            </a:r>
          </a:p>
          <a:p>
            <a:pPr marL="285750" indent="-285750">
              <a:buFont typeface="Arial" panose="020B0604020202020204" pitchFamily="34" charset="0"/>
              <a:buChar char="•"/>
            </a:pPr>
            <a:r>
              <a:rPr lang="en-US" dirty="0"/>
              <a:t>The shapes behind Mary and Joseph’s heads</a:t>
            </a:r>
          </a:p>
          <a:p>
            <a:pPr marL="285750" indent="-285750">
              <a:buFont typeface="Arial" panose="020B0604020202020204" pitchFamily="34" charset="0"/>
              <a:buChar char="•"/>
            </a:pPr>
            <a:r>
              <a:rPr lang="en-US" dirty="0"/>
              <a:t>The graffiti on the side of the telephone</a:t>
            </a:r>
          </a:p>
          <a:p>
            <a:pPr marL="285750" indent="-285750">
              <a:buFont typeface="Arial" panose="020B0604020202020204" pitchFamily="34" charset="0"/>
              <a:buChar char="•"/>
            </a:pPr>
            <a:r>
              <a:rPr lang="en-US" dirty="0"/>
              <a:t>The plant in the pavement (look up Isaiah 11:1-3)</a:t>
            </a:r>
          </a:p>
          <a:p>
            <a:pPr marL="285750" indent="-285750">
              <a:buFont typeface="Arial" panose="020B0604020202020204" pitchFamily="34" charset="0"/>
              <a:buChar char="•"/>
            </a:pPr>
            <a:r>
              <a:rPr lang="en-US" dirty="0"/>
              <a:t>The adverts on the bottom of the paper in the gutter</a:t>
            </a:r>
          </a:p>
          <a:p>
            <a:pPr marL="285750" indent="-285750">
              <a:buFont typeface="Arial" panose="020B0604020202020204" pitchFamily="34" charset="0"/>
              <a:buChar char="•"/>
            </a:pPr>
            <a:r>
              <a:rPr lang="en-US" dirty="0"/>
              <a:t>The writing on Mary and Joseph’s clothes</a:t>
            </a:r>
          </a:p>
          <a:p>
            <a:pPr marL="285750" indent="-285750">
              <a:buFont typeface="Arial" panose="020B0604020202020204" pitchFamily="34" charset="0"/>
              <a:buChar char="•"/>
            </a:pPr>
            <a:r>
              <a:rPr lang="en-US" dirty="0"/>
              <a:t>Anything else?</a:t>
            </a:r>
            <a:endParaRPr lang="en-GB" dirty="0"/>
          </a:p>
        </p:txBody>
      </p:sp>
    </p:spTree>
    <p:extLst>
      <p:ext uri="{BB962C8B-B14F-4D97-AF65-F5344CB8AC3E}">
        <p14:creationId xmlns:p14="http://schemas.microsoft.com/office/powerpoint/2010/main" val="231136672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328</Words>
  <Application>Microsoft Office PowerPoint</Application>
  <PresentationFormat>Widescreen</PresentationFormat>
  <Paragraphs>21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1_Office Theme</vt:lpstr>
      <vt:lpstr>The Nativity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Nativity</dc:title>
  <dc:creator>Margaret Pritchard Houston</dc:creator>
  <cp:lastModifiedBy>Margaret Pritchard Houston</cp:lastModifiedBy>
  <cp:revision>1</cp:revision>
  <dcterms:created xsi:type="dcterms:W3CDTF">2020-09-22T09:34:30Z</dcterms:created>
  <dcterms:modified xsi:type="dcterms:W3CDTF">2020-09-22T09:48:47Z</dcterms:modified>
</cp:coreProperties>
</file>